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9017"/>
  </p:normalViewPr>
  <p:slideViewPr>
    <p:cSldViewPr snapToObjects="1">
      <p:cViewPr>
        <p:scale>
          <a:sx n="51" d="100"/>
          <a:sy n="51" d="100"/>
        </p:scale>
        <p:origin x="312" y="-6504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5/7/21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</a:t>
            </a:r>
          </a:p>
          <a:p>
            <a:endParaRPr lang="en-US" dirty="0"/>
          </a:p>
          <a:p>
            <a:r>
              <a:rPr lang="en-US" dirty="0"/>
              <a:t>Had to redo size of Figure 5 – ‘main_SEIR_agedep_plt_wuhanf3MIDAS_T5and8_update043021_ia’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5/7/21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png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png"/><Relationship Id="rId15" Type="http://schemas.openxmlformats.org/officeDocument/2006/relationships/image" Target="../media/image13.emf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5A292E2-C425-C847-BF40-DC626436AC8C}"/>
              </a:ext>
            </a:extLst>
          </p:cNvPr>
          <p:cNvGrpSpPr/>
          <p:nvPr/>
        </p:nvGrpSpPr>
        <p:grpSpPr>
          <a:xfrm>
            <a:off x="28981998" y="5486400"/>
            <a:ext cx="13934232" cy="10653093"/>
            <a:chOff x="28981998" y="5653707"/>
            <a:chExt cx="13934232" cy="1065309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DFDDC5A-5EB7-F947-946A-BE01065F8D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6" t="3286" r="51569" b="6405"/>
            <a:stretch/>
          </p:blipFill>
          <p:spPr>
            <a:xfrm>
              <a:off x="28981998" y="5653707"/>
              <a:ext cx="6109762" cy="10587595"/>
            </a:xfrm>
            <a:prstGeom prst="rect">
              <a:avLst/>
            </a:prstGeom>
          </p:spPr>
        </p:pic>
        <p:sp>
          <p:nvSpPr>
            <p:cNvPr id="348" name="TextBox 347">
              <a:extLst>
                <a:ext uri="{FF2B5EF4-FFF2-40B4-BE49-F238E27FC236}">
                  <a16:creationId xmlns:a16="http://schemas.microsoft.com/office/drawing/2014/main" id="{6A18688D-E766-6A49-BCB1-F11566C938B3}"/>
                </a:ext>
              </a:extLst>
            </p:cNvPr>
            <p:cNvSpPr txBox="1"/>
            <p:nvPr/>
          </p:nvSpPr>
          <p:spPr>
            <a:xfrm>
              <a:off x="41865430" y="12709334"/>
              <a:ext cx="10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~4 years</a:t>
              </a:r>
            </a:p>
          </p:txBody>
        </p:sp>
        <p:sp>
          <p:nvSpPr>
            <p:cNvPr id="349" name="Right Brace 348">
              <a:extLst>
                <a:ext uri="{FF2B5EF4-FFF2-40B4-BE49-F238E27FC236}">
                  <a16:creationId xmlns:a16="http://schemas.microsoft.com/office/drawing/2014/main" id="{E30E69F6-E0C4-464B-B907-F3C3BD5DF6AF}"/>
                </a:ext>
              </a:extLst>
            </p:cNvPr>
            <p:cNvSpPr/>
            <p:nvPr/>
          </p:nvSpPr>
          <p:spPr>
            <a:xfrm>
              <a:off x="34819934" y="12335862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8" name="Picture 357">
              <a:extLst>
                <a:ext uri="{FF2B5EF4-FFF2-40B4-BE49-F238E27FC236}">
                  <a16:creationId xmlns:a16="http://schemas.microsoft.com/office/drawing/2014/main" id="{D3D3128E-C926-BD4E-B15F-3B5211C43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8584" t="3286" r="7662" b="6405"/>
            <a:stretch/>
          </p:blipFill>
          <p:spPr>
            <a:xfrm>
              <a:off x="35814000" y="5719205"/>
              <a:ext cx="5918902" cy="10587595"/>
            </a:xfrm>
            <a:prstGeom prst="rect">
              <a:avLst/>
            </a:prstGeom>
          </p:spPr>
        </p:pic>
        <p:sp>
          <p:nvSpPr>
            <p:cNvPr id="374" name="Right Brace 373">
              <a:extLst>
                <a:ext uri="{FF2B5EF4-FFF2-40B4-BE49-F238E27FC236}">
                  <a16:creationId xmlns:a16="http://schemas.microsoft.com/office/drawing/2014/main" id="{DAE0AA12-5781-3D4B-9EE5-CBB07EB184F4}"/>
                </a:ext>
              </a:extLst>
            </p:cNvPr>
            <p:cNvSpPr/>
            <p:nvPr/>
          </p:nvSpPr>
          <p:spPr>
            <a:xfrm>
              <a:off x="41593605" y="12392559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4BD24ABE-1CE8-A648-A151-5C92223BD31D}"/>
                </a:ext>
              </a:extLst>
            </p:cNvPr>
            <p:cNvSpPr txBox="1"/>
            <p:nvPr/>
          </p:nvSpPr>
          <p:spPr>
            <a:xfrm>
              <a:off x="35051700" y="12639735"/>
              <a:ext cx="9685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~18-22 </a:t>
              </a:r>
            </a:p>
            <a:p>
              <a:r>
                <a:rPr lang="en-US" sz="2000" dirty="0">
                  <a:solidFill>
                    <a:srgbClr val="C00000"/>
                  </a:solidFill>
                </a:rPr>
                <a:t>years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233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Longer time scales and assortative mixing by age 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8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079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may not be aware; </a:t>
            </a:r>
            <a:r>
              <a:rPr lang="en-US" sz="3200" u="sng" dirty="0"/>
              <a:t>no isolation may lead to 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The proportion of asymptomatic transmission and incidence increase as new infections decrease.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these </a:t>
            </a:r>
            <a:r>
              <a:rPr lang="fr-F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3322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proportion of asymptomatic transmission increases as new infections decrease.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002000"/>
            <a:ext cx="13684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</a:t>
            </a:r>
            <a:r>
              <a:rPr lang="en-US" sz="2400" b="1" dirty="0"/>
              <a:t>The average age of infection decreases as new infections decrease.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82" name="CustomShape 1">
            <a:extLst>
              <a:ext uri="{FF2B5EF4-FFF2-40B4-BE49-F238E27FC236}">
                <a16:creationId xmlns:a16="http://schemas.microsoft.com/office/drawing/2014/main" id="{AD99501F-6A98-B445-B11B-7B3433E2BD5B}"/>
              </a:ext>
            </a:extLst>
          </p:cNvPr>
          <p:cNvSpPr/>
          <p:nvPr/>
        </p:nvSpPr>
        <p:spPr>
          <a:xfrm>
            <a:off x="27705840" y="176784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27773</TotalTime>
  <Words>1490</Words>
  <Application>Microsoft Macintosh PowerPoint</Application>
  <PresentationFormat>Custom</PresentationFormat>
  <Paragraphs>112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Segoe UI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</cp:lastModifiedBy>
  <cp:revision>338</cp:revision>
  <cp:lastPrinted>2021-04-30T16:07:42Z</cp:lastPrinted>
  <dcterms:created xsi:type="dcterms:W3CDTF">2017-11-22T21:13:06Z</dcterms:created>
  <dcterms:modified xsi:type="dcterms:W3CDTF">2021-05-07T20:21:41Z</dcterms:modified>
</cp:coreProperties>
</file>

<file path=docProps/thumbnail.jpeg>
</file>